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notesMasterIdLst>
    <p:notesMasterId r:id="rId14"/>
  </p:notesMasterIdLst>
  <p:sldIdLst>
    <p:sldId id="256" r:id="rId2"/>
    <p:sldId id="263" r:id="rId3"/>
    <p:sldId id="257" r:id="rId4"/>
    <p:sldId id="271" r:id="rId5"/>
    <p:sldId id="264" r:id="rId6"/>
    <p:sldId id="267" r:id="rId7"/>
    <p:sldId id="266" r:id="rId8"/>
    <p:sldId id="265" r:id="rId9"/>
    <p:sldId id="272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9844C7A-3FA4-4976-BDD6-E9CF21FDF1E4}">
          <p14:sldIdLst>
            <p14:sldId id="256"/>
            <p14:sldId id="263"/>
            <p14:sldId id="257"/>
            <p14:sldId id="271"/>
            <p14:sldId id="264"/>
            <p14:sldId id="267"/>
            <p14:sldId id="266"/>
            <p14:sldId id="265"/>
            <p14:sldId id="272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100B2B-4BCC-403F-8718-83802CA5282A}" v="3232" dt="2025-03-20T12:40:49.655"/>
    <p1510:client id="{4F8DA8CF-5462-BB1F-0106-AE83DD1402F1}" v="94" dt="2025-03-20T12:41:03.087"/>
    <p1510:client id="{6F47D275-E147-BDFF-127D-97AFCC1FBACD}" v="1042" dt="2025-03-20T12:11:35.3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ri Gross" userId="S::origr@campus.technion.ac.il::6d5ae40f-89ad-44c0-a0bb-5ef3de216c78" providerId="AD" clId="Web-{6F47D275-E147-BDFF-127D-97AFCC1FBACD}"/>
    <pc:docChg chg="addSld delSld modSld sldOrd modSection">
      <pc:chgData name="Ori Gross" userId="S::origr@campus.technion.ac.il::6d5ae40f-89ad-44c0-a0bb-5ef3de216c78" providerId="AD" clId="Web-{6F47D275-E147-BDFF-127D-97AFCC1FBACD}" dt="2025-03-20T12:12:15.131" v="1286"/>
      <pc:docMkLst>
        <pc:docMk/>
      </pc:docMkLst>
      <pc:sldChg chg="addSp modSp">
        <pc:chgData name="Ori Gross" userId="S::origr@campus.technion.ac.il::6d5ae40f-89ad-44c0-a0bb-5ef3de216c78" providerId="AD" clId="Web-{6F47D275-E147-BDFF-127D-97AFCC1FBACD}" dt="2025-03-20T08:09:56.854" v="11" actId="14100"/>
        <pc:sldMkLst>
          <pc:docMk/>
          <pc:sldMk cId="1014162851" sldId="256"/>
        </pc:sldMkLst>
        <pc:spChg chg="mod">
          <ac:chgData name="Ori Gross" userId="S::origr@campus.technion.ac.il::6d5ae40f-89ad-44c0-a0bb-5ef3de216c78" providerId="AD" clId="Web-{6F47D275-E147-BDFF-127D-97AFCC1FBACD}" dt="2025-03-20T08:09:35.572" v="6" actId="1076"/>
          <ac:spMkLst>
            <pc:docMk/>
            <pc:sldMk cId="1014162851" sldId="256"/>
            <ac:spMk id="2" creationId="{CAA8E3BB-C1B3-71F4-5CE6-0344173437E9}"/>
          </ac:spMkLst>
        </pc:spChg>
        <pc:spChg chg="mod">
          <ac:chgData name="Ori Gross" userId="S::origr@campus.technion.ac.il::6d5ae40f-89ad-44c0-a0bb-5ef3de216c78" providerId="AD" clId="Web-{6F47D275-E147-BDFF-127D-97AFCC1FBACD}" dt="2025-03-20T08:09:39.401" v="7" actId="1076"/>
          <ac:spMkLst>
            <pc:docMk/>
            <pc:sldMk cId="1014162851" sldId="256"/>
            <ac:spMk id="3" creationId="{FBE3CEC0-6896-048D-EC88-88B68FE110E5}"/>
          </ac:spMkLst>
        </pc:spChg>
        <pc:picChg chg="add mod">
          <ac:chgData name="Ori Gross" userId="S::origr@campus.technion.ac.il::6d5ae40f-89ad-44c0-a0bb-5ef3de216c78" providerId="AD" clId="Web-{6F47D275-E147-BDFF-127D-97AFCC1FBACD}" dt="2025-03-20T08:09:56.854" v="11" actId="14100"/>
          <ac:picMkLst>
            <pc:docMk/>
            <pc:sldMk cId="1014162851" sldId="256"/>
            <ac:picMk id="4" creationId="{066AAF2E-C043-C389-B99A-194E51E5282B}"/>
          </ac:picMkLst>
        </pc:picChg>
      </pc:sldChg>
      <pc:sldChg chg="modSp">
        <pc:chgData name="Ori Gross" userId="S::origr@campus.technion.ac.il::6d5ae40f-89ad-44c0-a0bb-5ef3de216c78" providerId="AD" clId="Web-{6F47D275-E147-BDFF-127D-97AFCC1FBACD}" dt="2025-03-20T08:05:47.283" v="0" actId="20577"/>
        <pc:sldMkLst>
          <pc:docMk/>
          <pc:sldMk cId="3455923251" sldId="257"/>
        </pc:sldMkLst>
        <pc:spChg chg="mod">
          <ac:chgData name="Ori Gross" userId="S::origr@campus.technion.ac.il::6d5ae40f-89ad-44c0-a0bb-5ef3de216c78" providerId="AD" clId="Web-{6F47D275-E147-BDFF-127D-97AFCC1FBACD}" dt="2025-03-20T08:05:47.283" v="0" actId="20577"/>
          <ac:spMkLst>
            <pc:docMk/>
            <pc:sldMk cId="3455923251" sldId="257"/>
            <ac:spMk id="2" creationId="{B883F0A4-68F3-6B0C-B303-92D46F2CF3B8}"/>
          </ac:spMkLst>
        </pc:spChg>
      </pc:sldChg>
      <pc:sldChg chg="modSp ord">
        <pc:chgData name="Ori Gross" userId="S::origr@campus.technion.ac.il::6d5ae40f-89ad-44c0-a0bb-5ef3de216c78" providerId="AD" clId="Web-{6F47D275-E147-BDFF-127D-97AFCC1FBACD}" dt="2025-03-20T08:42:52.554" v="503" actId="20577"/>
        <pc:sldMkLst>
          <pc:docMk/>
          <pc:sldMk cId="1884601565" sldId="263"/>
        </pc:sldMkLst>
        <pc:spChg chg="mod">
          <ac:chgData name="Ori Gross" userId="S::origr@campus.technion.ac.il::6d5ae40f-89ad-44c0-a0bb-5ef3de216c78" providerId="AD" clId="Web-{6F47D275-E147-BDFF-127D-97AFCC1FBACD}" dt="2025-03-20T08:14:52.444" v="30" actId="20577"/>
          <ac:spMkLst>
            <pc:docMk/>
            <pc:sldMk cId="1884601565" sldId="263"/>
            <ac:spMk id="2" creationId="{7337D74B-2780-7319-2294-DA39A313C151}"/>
          </ac:spMkLst>
        </pc:spChg>
        <pc:spChg chg="mod">
          <ac:chgData name="Ori Gross" userId="S::origr@campus.technion.ac.il::6d5ae40f-89ad-44c0-a0bb-5ef3de216c78" providerId="AD" clId="Web-{6F47D275-E147-BDFF-127D-97AFCC1FBACD}" dt="2025-03-20T08:42:52.554" v="503" actId="20577"/>
          <ac:spMkLst>
            <pc:docMk/>
            <pc:sldMk cId="1884601565" sldId="263"/>
            <ac:spMk id="35" creationId="{BF8FB530-1614-4A38-D9F2-EE0001E1D6E4}"/>
          </ac:spMkLst>
        </pc:spChg>
      </pc:sldChg>
      <pc:sldChg chg="addSp delSp modSp modNotes">
        <pc:chgData name="Ori Gross" userId="S::origr@campus.technion.ac.il::6d5ae40f-89ad-44c0-a0bb-5ef3de216c78" providerId="AD" clId="Web-{6F47D275-E147-BDFF-127D-97AFCC1FBACD}" dt="2025-03-20T09:46:42.651" v="928"/>
        <pc:sldMkLst>
          <pc:docMk/>
          <pc:sldMk cId="105432177" sldId="265"/>
        </pc:sldMkLst>
        <pc:spChg chg="mod">
          <ac:chgData name="Ori Gross" userId="S::origr@campus.technion.ac.il::6d5ae40f-89ad-44c0-a0bb-5ef3de216c78" providerId="AD" clId="Web-{6F47D275-E147-BDFF-127D-97AFCC1FBACD}" dt="2025-03-20T08:18:22.155" v="55" actId="1076"/>
          <ac:spMkLst>
            <pc:docMk/>
            <pc:sldMk cId="105432177" sldId="265"/>
            <ac:spMk id="2" creationId="{514990DA-4092-33B9-9EE5-090677F15342}"/>
          </ac:spMkLst>
        </pc:spChg>
        <pc:spChg chg="mod">
          <ac:chgData name="Ori Gross" userId="S::origr@campus.technion.ac.il::6d5ae40f-89ad-44c0-a0bb-5ef3de216c78" providerId="AD" clId="Web-{6F47D275-E147-BDFF-127D-97AFCC1FBACD}" dt="2025-03-20T08:50:56.979" v="568" actId="20577"/>
          <ac:spMkLst>
            <pc:docMk/>
            <pc:sldMk cId="105432177" sldId="265"/>
            <ac:spMk id="35" creationId="{6403F19D-1CC2-CEF6-DA89-51F00D7D7DE9}"/>
          </ac:spMkLst>
        </pc:spChg>
        <pc:picChg chg="add del mod">
          <ac:chgData name="Ori Gross" userId="S::origr@campus.technion.ac.il::6d5ae40f-89ad-44c0-a0bb-5ef3de216c78" providerId="AD" clId="Web-{6F47D275-E147-BDFF-127D-97AFCC1FBACD}" dt="2025-03-20T08:25:35.562" v="78"/>
          <ac:picMkLst>
            <pc:docMk/>
            <pc:sldMk cId="105432177" sldId="265"/>
            <ac:picMk id="4" creationId="{EBE8B4A2-6FA2-F5ED-61F8-37568D96F623}"/>
          </ac:picMkLst>
        </pc:picChg>
        <pc:picChg chg="add mod">
          <ac:chgData name="Ori Gross" userId="S::origr@campus.technion.ac.il::6d5ae40f-89ad-44c0-a0bb-5ef3de216c78" providerId="AD" clId="Web-{6F47D275-E147-BDFF-127D-97AFCC1FBACD}" dt="2025-03-20T08:25:46.656" v="81" actId="1076"/>
          <ac:picMkLst>
            <pc:docMk/>
            <pc:sldMk cId="105432177" sldId="265"/>
            <ac:picMk id="6" creationId="{BBD53C18-C20A-A3C4-4483-97B000DDA9A9}"/>
          </ac:picMkLst>
        </pc:picChg>
      </pc:sldChg>
      <pc:sldChg chg="addSp modSp ord modNotes">
        <pc:chgData name="Ori Gross" userId="S::origr@campus.technion.ac.il::6d5ae40f-89ad-44c0-a0bb-5ef3de216c78" providerId="AD" clId="Web-{6F47D275-E147-BDFF-127D-97AFCC1FBACD}" dt="2025-03-20T11:48:01.349" v="971"/>
        <pc:sldMkLst>
          <pc:docMk/>
          <pc:sldMk cId="1094963969" sldId="266"/>
        </pc:sldMkLst>
        <pc:spChg chg="mod">
          <ac:chgData name="Ori Gross" userId="S::origr@campus.technion.ac.il::6d5ae40f-89ad-44c0-a0bb-5ef3de216c78" providerId="AD" clId="Web-{6F47D275-E147-BDFF-127D-97AFCC1FBACD}" dt="2025-03-20T08:17:59.310" v="49" actId="20577"/>
          <ac:spMkLst>
            <pc:docMk/>
            <pc:sldMk cId="1094963969" sldId="266"/>
            <ac:spMk id="2" creationId="{D07F07E4-38E8-EDC6-6F50-7A0FCBC4C05F}"/>
          </ac:spMkLst>
        </pc:spChg>
        <pc:spChg chg="mod">
          <ac:chgData name="Ori Gross" userId="S::origr@campus.technion.ac.il::6d5ae40f-89ad-44c0-a0bb-5ef3de216c78" providerId="AD" clId="Web-{6F47D275-E147-BDFF-127D-97AFCC1FBACD}" dt="2025-03-20T09:18:54.683" v="860" actId="20577"/>
          <ac:spMkLst>
            <pc:docMk/>
            <pc:sldMk cId="1094963969" sldId="266"/>
            <ac:spMk id="35" creationId="{6764F342-9019-998F-20E2-6BCEAEA4F4B3}"/>
          </ac:spMkLst>
        </pc:spChg>
        <pc:picChg chg="add mod">
          <ac:chgData name="Ori Gross" userId="S::origr@campus.technion.ac.il::6d5ae40f-89ad-44c0-a0bb-5ef3de216c78" providerId="AD" clId="Web-{6F47D275-E147-BDFF-127D-97AFCC1FBACD}" dt="2025-03-20T08:21:15.021" v="67" actId="1076"/>
          <ac:picMkLst>
            <pc:docMk/>
            <pc:sldMk cId="1094963969" sldId="266"/>
            <ac:picMk id="4" creationId="{0807FCB4-9DB4-AA8B-886A-8A64C0ECBE0B}"/>
          </ac:picMkLst>
        </pc:picChg>
      </pc:sldChg>
      <pc:sldChg chg="addSp modSp">
        <pc:chgData name="Ori Gross" userId="S::origr@campus.technion.ac.il::6d5ae40f-89ad-44c0-a0bb-5ef3de216c78" providerId="AD" clId="Web-{6F47D275-E147-BDFF-127D-97AFCC1FBACD}" dt="2025-03-20T09:13:39.921" v="855" actId="20577"/>
        <pc:sldMkLst>
          <pc:docMk/>
          <pc:sldMk cId="798182495" sldId="267"/>
        </pc:sldMkLst>
        <pc:spChg chg="mod">
          <ac:chgData name="Ori Gross" userId="S::origr@campus.technion.ac.il::6d5ae40f-89ad-44c0-a0bb-5ef3de216c78" providerId="AD" clId="Web-{6F47D275-E147-BDFF-127D-97AFCC1FBACD}" dt="2025-03-20T08:17:56.669" v="47" actId="20577"/>
          <ac:spMkLst>
            <pc:docMk/>
            <pc:sldMk cId="798182495" sldId="267"/>
            <ac:spMk id="2" creationId="{58742E37-BE9F-EAF7-A9ED-3FC7DAD2001F}"/>
          </ac:spMkLst>
        </pc:spChg>
        <pc:spChg chg="mod">
          <ac:chgData name="Ori Gross" userId="S::origr@campus.technion.ac.il::6d5ae40f-89ad-44c0-a0bb-5ef3de216c78" providerId="AD" clId="Web-{6F47D275-E147-BDFF-127D-97AFCC1FBACD}" dt="2025-03-20T09:13:39.921" v="855" actId="20577"/>
          <ac:spMkLst>
            <pc:docMk/>
            <pc:sldMk cId="798182495" sldId="267"/>
            <ac:spMk id="35" creationId="{1D6579D8-5A2A-9FCB-D3FA-8261459553D2}"/>
          </ac:spMkLst>
        </pc:spChg>
        <pc:picChg chg="add mod">
          <ac:chgData name="Ori Gross" userId="S::origr@campus.technion.ac.il::6d5ae40f-89ad-44c0-a0bb-5ef3de216c78" providerId="AD" clId="Web-{6F47D275-E147-BDFF-127D-97AFCC1FBACD}" dt="2025-03-20T08:52:32.670" v="633" actId="1076"/>
          <ac:picMkLst>
            <pc:docMk/>
            <pc:sldMk cId="798182495" sldId="267"/>
            <ac:picMk id="4" creationId="{A83F0A2B-54F1-BDBE-03AA-32E49501383A}"/>
          </ac:picMkLst>
        </pc:picChg>
      </pc:sldChg>
      <pc:sldChg chg="modSp modNotes">
        <pc:chgData name="Ori Gross" userId="S::origr@campus.technion.ac.il::6d5ae40f-89ad-44c0-a0bb-5ef3de216c78" providerId="AD" clId="Web-{6F47D275-E147-BDFF-127D-97AFCC1FBACD}" dt="2025-03-20T12:12:15.131" v="1286"/>
        <pc:sldMkLst>
          <pc:docMk/>
          <pc:sldMk cId="2086808655" sldId="268"/>
        </pc:sldMkLst>
        <pc:spChg chg="mod">
          <ac:chgData name="Ori Gross" userId="S::origr@campus.technion.ac.il::6d5ae40f-89ad-44c0-a0bb-5ef3de216c78" providerId="AD" clId="Web-{6F47D275-E147-BDFF-127D-97AFCC1FBACD}" dt="2025-03-20T08:16:15.541" v="32" actId="20577"/>
          <ac:spMkLst>
            <pc:docMk/>
            <pc:sldMk cId="2086808655" sldId="268"/>
            <ac:spMk id="2" creationId="{CE419DDC-6C94-356C-A891-2AD3C60EF8BE}"/>
          </ac:spMkLst>
        </pc:spChg>
        <pc:spChg chg="mod">
          <ac:chgData name="Ori Gross" userId="S::origr@campus.technion.ac.il::6d5ae40f-89ad-44c0-a0bb-5ef3de216c78" providerId="AD" clId="Web-{6F47D275-E147-BDFF-127D-97AFCC1FBACD}" dt="2025-03-20T12:11:35.302" v="1224" actId="20577"/>
          <ac:spMkLst>
            <pc:docMk/>
            <pc:sldMk cId="2086808655" sldId="268"/>
            <ac:spMk id="35" creationId="{7E9D7911-A9F4-AA35-91E8-47F35EC2189F}"/>
          </ac:spMkLst>
        </pc:spChg>
      </pc:sldChg>
      <pc:sldChg chg="modSp modNotes">
        <pc:chgData name="Ori Gross" userId="S::origr@campus.technion.ac.il::6d5ae40f-89ad-44c0-a0bb-5ef3de216c78" providerId="AD" clId="Web-{6F47D275-E147-BDFF-127D-97AFCC1FBACD}" dt="2025-03-20T12:04:47.943" v="1174" actId="20577"/>
        <pc:sldMkLst>
          <pc:docMk/>
          <pc:sldMk cId="360779557" sldId="269"/>
        </pc:sldMkLst>
        <pc:spChg chg="mod">
          <ac:chgData name="Ori Gross" userId="S::origr@campus.technion.ac.il::6d5ae40f-89ad-44c0-a0bb-5ef3de216c78" providerId="AD" clId="Web-{6F47D275-E147-BDFF-127D-97AFCC1FBACD}" dt="2025-03-20T08:26:23.970" v="87" actId="20577"/>
          <ac:spMkLst>
            <pc:docMk/>
            <pc:sldMk cId="360779557" sldId="269"/>
            <ac:spMk id="2" creationId="{BDE8B55B-1946-8F35-F900-88A85FDF42C2}"/>
          </ac:spMkLst>
        </pc:spChg>
        <pc:spChg chg="mod">
          <ac:chgData name="Ori Gross" userId="S::origr@campus.technion.ac.il::6d5ae40f-89ad-44c0-a0bb-5ef3de216c78" providerId="AD" clId="Web-{6F47D275-E147-BDFF-127D-97AFCC1FBACD}" dt="2025-03-20T12:04:47.943" v="1174" actId="20577"/>
          <ac:spMkLst>
            <pc:docMk/>
            <pc:sldMk cId="360779557" sldId="269"/>
            <ac:spMk id="35" creationId="{352BFC7B-3BEA-AAA3-9055-AE89AD498BC2}"/>
          </ac:spMkLst>
        </pc:spChg>
      </pc:sldChg>
      <pc:sldChg chg="modSp">
        <pc:chgData name="Ori Gross" userId="S::origr@campus.technion.ac.il::6d5ae40f-89ad-44c0-a0bb-5ef3de216c78" providerId="AD" clId="Web-{6F47D275-E147-BDFF-127D-97AFCC1FBACD}" dt="2025-03-20T08:16:46.792" v="41" actId="20577"/>
        <pc:sldMkLst>
          <pc:docMk/>
          <pc:sldMk cId="448334531" sldId="270"/>
        </pc:sldMkLst>
        <pc:spChg chg="mod">
          <ac:chgData name="Ori Gross" userId="S::origr@campus.technion.ac.il::6d5ae40f-89ad-44c0-a0bb-5ef3de216c78" providerId="AD" clId="Web-{6F47D275-E147-BDFF-127D-97AFCC1FBACD}" dt="2025-03-20T08:16:46.792" v="41" actId="20577"/>
          <ac:spMkLst>
            <pc:docMk/>
            <pc:sldMk cId="448334531" sldId="270"/>
            <ac:spMk id="2" creationId="{9DD9B77D-EB7A-9D39-6388-176FDD654CBB}"/>
          </ac:spMkLst>
        </pc:spChg>
      </pc:sldChg>
      <pc:sldChg chg="addSp delSp modSp ord">
        <pc:chgData name="Ori Gross" userId="S::origr@campus.technion.ac.il::6d5ae40f-89ad-44c0-a0bb-5ef3de216c78" providerId="AD" clId="Web-{6F47D275-E147-BDFF-127D-97AFCC1FBACD}" dt="2025-03-20T08:25:41.484" v="79"/>
        <pc:sldMkLst>
          <pc:docMk/>
          <pc:sldMk cId="1489275696" sldId="271"/>
        </pc:sldMkLst>
        <pc:picChg chg="add del mod">
          <ac:chgData name="Ori Gross" userId="S::origr@campus.technion.ac.il::6d5ae40f-89ad-44c0-a0bb-5ef3de216c78" providerId="AD" clId="Web-{6F47D275-E147-BDFF-127D-97AFCC1FBACD}" dt="2025-03-20T08:25:41.484" v="79"/>
          <ac:picMkLst>
            <pc:docMk/>
            <pc:sldMk cId="1489275696" sldId="271"/>
            <ac:picMk id="3" creationId="{C8B81251-1E45-B79E-6D1D-8E1FF9723626}"/>
          </ac:picMkLst>
        </pc:picChg>
      </pc:sldChg>
      <pc:sldChg chg="modSp add del replId">
        <pc:chgData name="Ori Gross" userId="S::origr@campus.technion.ac.il::6d5ae40f-89ad-44c0-a0bb-5ef3de216c78" providerId="AD" clId="Web-{6F47D275-E147-BDFF-127D-97AFCC1FBACD}" dt="2025-03-20T08:14:42.787" v="18"/>
        <pc:sldMkLst>
          <pc:docMk/>
          <pc:sldMk cId="1168423704" sldId="272"/>
        </pc:sldMkLst>
        <pc:spChg chg="mod">
          <ac:chgData name="Ori Gross" userId="S::origr@campus.technion.ac.il::6d5ae40f-89ad-44c0-a0bb-5ef3de216c78" providerId="AD" clId="Web-{6F47D275-E147-BDFF-127D-97AFCC1FBACD}" dt="2025-03-20T08:14:35.787" v="17" actId="20577"/>
          <ac:spMkLst>
            <pc:docMk/>
            <pc:sldMk cId="1168423704" sldId="272"/>
            <ac:spMk id="2" creationId="{07AE2778-C3FD-505F-D4A0-152A687BCE6F}"/>
          </ac:spMkLst>
        </pc:spChg>
      </pc:sldChg>
      <pc:sldChg chg="modSp add ord replId modNotes">
        <pc:chgData name="Ori Gross" userId="S::origr@campus.technion.ac.il::6d5ae40f-89ad-44c0-a0bb-5ef3de216c78" providerId="AD" clId="Web-{6F47D275-E147-BDFF-127D-97AFCC1FBACD}" dt="2025-03-20T12:02:16.137" v="1042"/>
        <pc:sldMkLst>
          <pc:docMk/>
          <pc:sldMk cId="1494605985" sldId="272"/>
        </pc:sldMkLst>
        <pc:spChg chg="mod">
          <ac:chgData name="Ori Gross" userId="S::origr@campus.technion.ac.il::6d5ae40f-89ad-44c0-a0bb-5ef3de216c78" providerId="AD" clId="Web-{6F47D275-E147-BDFF-127D-97AFCC1FBACD}" dt="2025-03-20T11:54:03.124" v="981" actId="20577"/>
          <ac:spMkLst>
            <pc:docMk/>
            <pc:sldMk cId="1494605985" sldId="272"/>
            <ac:spMk id="2" creationId="{D6793F21-7B69-FC12-80DD-5D73145588A0}"/>
          </ac:spMkLst>
        </pc:spChg>
      </pc:sldChg>
    </pc:docChg>
  </pc:docChgLst>
  <pc:docChgLst>
    <pc:chgData name="Ori Gross" userId="S::origr@campus.technion.ac.il::6d5ae40f-89ad-44c0-a0bb-5ef3de216c78" providerId="AD" clId="Web-{4F8DA8CF-5462-BB1F-0106-AE83DD1402F1}"/>
    <pc:docChg chg="modSld">
      <pc:chgData name="Ori Gross" userId="S::origr@campus.technion.ac.il::6d5ae40f-89ad-44c0-a0bb-5ef3de216c78" providerId="AD" clId="Web-{4F8DA8CF-5462-BB1F-0106-AE83DD1402F1}" dt="2025-03-20T12:41:00.994" v="129" actId="20577"/>
      <pc:docMkLst>
        <pc:docMk/>
      </pc:docMkLst>
      <pc:sldChg chg="modSp modNotes">
        <pc:chgData name="Ori Gross" userId="S::origr@campus.technion.ac.il::6d5ae40f-89ad-44c0-a0bb-5ef3de216c78" providerId="AD" clId="Web-{4F8DA8CF-5462-BB1F-0106-AE83DD1402F1}" dt="2025-03-20T12:41:00.994" v="129" actId="20577"/>
        <pc:sldMkLst>
          <pc:docMk/>
          <pc:sldMk cId="2086808655" sldId="268"/>
        </pc:sldMkLst>
        <pc:spChg chg="mod">
          <ac:chgData name="Ori Gross" userId="S::origr@campus.technion.ac.il::6d5ae40f-89ad-44c0-a0bb-5ef3de216c78" providerId="AD" clId="Web-{4F8DA8CF-5462-BB1F-0106-AE83DD1402F1}" dt="2025-03-20T12:41:00.994" v="129" actId="20577"/>
          <ac:spMkLst>
            <pc:docMk/>
            <pc:sldMk cId="2086808655" sldId="268"/>
            <ac:spMk id="35" creationId="{7E9D7911-A9F4-AA35-91E8-47F35EC2189F}"/>
          </ac:spMkLst>
        </pc:spChg>
      </pc:sldChg>
      <pc:sldChg chg="modSp">
        <pc:chgData name="Ori Gross" userId="S::origr@campus.technion.ac.il::6d5ae40f-89ad-44c0-a0bb-5ef3de216c78" providerId="AD" clId="Web-{4F8DA8CF-5462-BB1F-0106-AE83DD1402F1}" dt="2025-03-20T12:39:44.257" v="128" actId="20577"/>
        <pc:sldMkLst>
          <pc:docMk/>
          <pc:sldMk cId="360779557" sldId="269"/>
        </pc:sldMkLst>
        <pc:spChg chg="mod">
          <ac:chgData name="Ori Gross" userId="S::origr@campus.technion.ac.il::6d5ae40f-89ad-44c0-a0bb-5ef3de216c78" providerId="AD" clId="Web-{4F8DA8CF-5462-BB1F-0106-AE83DD1402F1}" dt="2025-03-20T12:39:44.257" v="128" actId="20577"/>
          <ac:spMkLst>
            <pc:docMk/>
            <pc:sldMk cId="360779557" sldId="269"/>
            <ac:spMk id="35" creationId="{352BFC7B-3BEA-AAA3-9055-AE89AD498BC2}"/>
          </ac:spMkLst>
        </pc:spChg>
      </pc:sldChg>
      <pc:sldChg chg="modSp">
        <pc:chgData name="Ori Gross" userId="S::origr@campus.technion.ac.il::6d5ae40f-89ad-44c0-a0bb-5ef3de216c78" providerId="AD" clId="Web-{4F8DA8CF-5462-BB1F-0106-AE83DD1402F1}" dt="2025-03-20T12:21:05.007" v="93" actId="20577"/>
        <pc:sldMkLst>
          <pc:docMk/>
          <pc:sldMk cId="448334531" sldId="270"/>
        </pc:sldMkLst>
        <pc:spChg chg="mod">
          <ac:chgData name="Ori Gross" userId="S::origr@campus.technion.ac.il::6d5ae40f-89ad-44c0-a0bb-5ef3de216c78" providerId="AD" clId="Web-{4F8DA8CF-5462-BB1F-0106-AE83DD1402F1}" dt="2025-03-20T12:21:05.007" v="93" actId="20577"/>
          <ac:spMkLst>
            <pc:docMk/>
            <pc:sldMk cId="448334531" sldId="270"/>
            <ac:spMk id="2" creationId="{9DD9B77D-EB7A-9D39-6388-176FDD654CBB}"/>
          </ac:spMkLst>
        </pc:spChg>
        <pc:spChg chg="mod">
          <ac:chgData name="Ori Gross" userId="S::origr@campus.technion.ac.il::6d5ae40f-89ad-44c0-a0bb-5ef3de216c78" providerId="AD" clId="Web-{4F8DA8CF-5462-BB1F-0106-AE83DD1402F1}" dt="2025-03-20T12:18:39.940" v="92" actId="20577"/>
          <ac:spMkLst>
            <pc:docMk/>
            <pc:sldMk cId="448334531" sldId="270"/>
            <ac:spMk id="35" creationId="{DCC9C898-FBE1-F59D-FBD2-8FD3704DB90C}"/>
          </ac:spMkLst>
        </pc:spChg>
      </pc:sldChg>
    </pc:docChg>
  </pc:docChgLst>
  <pc:docChgLst>
    <pc:chgData name="Ron Lebedinsky" userId="f6428846-24d6-4c9a-b4a6-5000b255c7b8" providerId="ADAL" clId="{03100B2B-4BCC-403F-8718-83802CA5282A}"/>
    <pc:docChg chg="undo custSel addSld modSld modSection">
      <pc:chgData name="Ron Lebedinsky" userId="f6428846-24d6-4c9a-b4a6-5000b255c7b8" providerId="ADAL" clId="{03100B2B-4BCC-403F-8718-83802CA5282A}" dt="2025-03-20T12:40:49.655" v="3225" actId="20577"/>
      <pc:docMkLst>
        <pc:docMk/>
      </pc:docMkLst>
      <pc:sldChg chg="addSp delSp modSp mod">
        <pc:chgData name="Ron Lebedinsky" userId="f6428846-24d6-4c9a-b4a6-5000b255c7b8" providerId="ADAL" clId="{03100B2B-4BCC-403F-8718-83802CA5282A}" dt="2025-03-20T08:09:58.829" v="54" actId="1076"/>
        <pc:sldMkLst>
          <pc:docMk/>
          <pc:sldMk cId="3455923251" sldId="257"/>
        </pc:sldMkLst>
        <pc:spChg chg="del">
          <ac:chgData name="Ron Lebedinsky" userId="f6428846-24d6-4c9a-b4a6-5000b255c7b8" providerId="ADAL" clId="{03100B2B-4BCC-403F-8718-83802CA5282A}" dt="2025-03-20T08:09:11.921" v="44" actId="21"/>
          <ac:spMkLst>
            <pc:docMk/>
            <pc:sldMk cId="3455923251" sldId="257"/>
            <ac:spMk id="2" creationId="{B883F0A4-68F3-6B0C-B303-92D46F2CF3B8}"/>
          </ac:spMkLst>
        </pc:spChg>
        <pc:spChg chg="add del mod">
          <ac:chgData name="Ron Lebedinsky" userId="f6428846-24d6-4c9a-b4a6-5000b255c7b8" providerId="ADAL" clId="{03100B2B-4BCC-403F-8718-83802CA5282A}" dt="2025-03-20T08:09:17.499" v="45" actId="21"/>
          <ac:spMkLst>
            <pc:docMk/>
            <pc:sldMk cId="3455923251" sldId="257"/>
            <ac:spMk id="4" creationId="{C81D153D-885D-BD68-B02A-698DCADB5F5A}"/>
          </ac:spMkLst>
        </pc:spChg>
        <pc:spChg chg="add mod">
          <ac:chgData name="Ron Lebedinsky" userId="f6428846-24d6-4c9a-b4a6-5000b255c7b8" providerId="ADAL" clId="{03100B2B-4BCC-403F-8718-83802CA5282A}" dt="2025-03-20T08:09:18.847" v="46"/>
          <ac:spMkLst>
            <pc:docMk/>
            <pc:sldMk cId="3455923251" sldId="257"/>
            <ac:spMk id="5" creationId="{C81D153D-885D-BD68-B02A-698DCADB5F5A}"/>
          </ac:spMkLst>
        </pc:spChg>
        <pc:spChg chg="del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10" creationId="{C2C29CB1-9F74-4879-A6AF-AEA67B6F1F4D}"/>
          </ac:spMkLst>
        </pc:spChg>
        <pc:spChg chg="del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34" creationId="{E80B86A7-A1EC-475B-9166-88902B033A38}"/>
          </ac:spMkLst>
        </pc:spChg>
        <pc:spChg chg="del mod">
          <ac:chgData name="Ron Lebedinsky" userId="f6428846-24d6-4c9a-b4a6-5000b255c7b8" providerId="ADAL" clId="{03100B2B-4BCC-403F-8718-83802CA5282A}" dt="2025-03-20T08:09:08.997" v="43" actId="21"/>
          <ac:spMkLst>
            <pc:docMk/>
            <pc:sldMk cId="3455923251" sldId="257"/>
            <ac:spMk id="35" creationId="{5EB9A1BA-27EE-7BBC-DF58-2131E86B202A}"/>
          </ac:spMkLst>
        </pc:spChg>
        <pc:spChg chg="del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36" creationId="{7E2C7115-5336-410C-AD71-0F0952A2E5A7}"/>
          </ac:spMkLst>
        </pc:spChg>
        <pc:spChg chg="add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53" creationId="{03E8462A-FEBA-4848-81CC-3F8DA3E477BE}"/>
          </ac:spMkLst>
        </pc:spChg>
        <pc:spChg chg="add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66" creationId="{7941F9B1-B01B-4A84-89D9-B169AEB4E456}"/>
          </ac:spMkLst>
        </pc:spChg>
        <pc:grpChg chg="add">
          <ac:chgData name="Ron Lebedinsky" userId="f6428846-24d6-4c9a-b4a6-5000b255c7b8" providerId="ADAL" clId="{03100B2B-4BCC-403F-8718-83802CA5282A}" dt="2025-03-20T08:09:36.266" v="49" actId="26606"/>
          <ac:grpSpMkLst>
            <pc:docMk/>
            <pc:sldMk cId="3455923251" sldId="257"/>
            <ac:grpSpMk id="41" creationId="{609316A9-990D-4EC3-A671-70EE5C1493A4}"/>
          </ac:grpSpMkLst>
        </pc:grpChg>
        <pc:grpChg chg="add">
          <ac:chgData name="Ron Lebedinsky" userId="f6428846-24d6-4c9a-b4a6-5000b255c7b8" providerId="ADAL" clId="{03100B2B-4BCC-403F-8718-83802CA5282A}" dt="2025-03-20T08:09:36.266" v="49" actId="26606"/>
          <ac:grpSpMkLst>
            <pc:docMk/>
            <pc:sldMk cId="3455923251" sldId="257"/>
            <ac:grpSpMk id="55" creationId="{2109F83F-40FE-4DB3-84CC-09FB3340D06D}"/>
          </ac:grpSpMkLst>
        </pc:grpChg>
        <pc:picChg chg="add mod">
          <ac:chgData name="Ron Lebedinsky" userId="f6428846-24d6-4c9a-b4a6-5000b255c7b8" providerId="ADAL" clId="{03100B2B-4BCC-403F-8718-83802CA5282A}" dt="2025-03-20T08:09:58.829" v="54" actId="1076"/>
          <ac:picMkLst>
            <pc:docMk/>
            <pc:sldMk cId="3455923251" sldId="257"/>
            <ac:picMk id="7" creationId="{6457F99D-B6AA-2499-6438-A1F5A7ACA8A9}"/>
          </ac:picMkLst>
        </pc:picChg>
      </pc:sldChg>
      <pc:sldChg chg="modSp mod">
        <pc:chgData name="Ron Lebedinsky" userId="f6428846-24d6-4c9a-b4a6-5000b255c7b8" providerId="ADAL" clId="{03100B2B-4BCC-403F-8718-83802CA5282A}" dt="2025-03-20T08:44:17.807" v="192" actId="1076"/>
        <pc:sldMkLst>
          <pc:docMk/>
          <pc:sldMk cId="1884601565" sldId="263"/>
        </pc:sldMkLst>
        <pc:spChg chg="mod">
          <ac:chgData name="Ron Lebedinsky" userId="f6428846-24d6-4c9a-b4a6-5000b255c7b8" providerId="ADAL" clId="{03100B2B-4BCC-403F-8718-83802CA5282A}" dt="2025-03-20T08:44:13.379" v="191" actId="14100"/>
          <ac:spMkLst>
            <pc:docMk/>
            <pc:sldMk cId="1884601565" sldId="263"/>
            <ac:spMk id="2" creationId="{7337D74B-2780-7319-2294-DA39A313C151}"/>
          </ac:spMkLst>
        </pc:spChg>
        <pc:spChg chg="mod">
          <ac:chgData name="Ron Lebedinsky" userId="f6428846-24d6-4c9a-b4a6-5000b255c7b8" providerId="ADAL" clId="{03100B2B-4BCC-403F-8718-83802CA5282A}" dt="2025-03-20T08:44:17.807" v="192" actId="1076"/>
          <ac:spMkLst>
            <pc:docMk/>
            <pc:sldMk cId="1884601565" sldId="263"/>
            <ac:spMk id="35" creationId="{BF8FB530-1614-4A38-D9F2-EE0001E1D6E4}"/>
          </ac:spMkLst>
        </pc:spChg>
      </pc:sldChg>
      <pc:sldChg chg="addSp delSp modSp mod addAnim modAnim">
        <pc:chgData name="Ron Lebedinsky" userId="f6428846-24d6-4c9a-b4a6-5000b255c7b8" providerId="ADAL" clId="{03100B2B-4BCC-403F-8718-83802CA5282A}" dt="2025-03-20T09:53:12.952" v="1430"/>
        <pc:sldMkLst>
          <pc:docMk/>
          <pc:sldMk cId="1411287729" sldId="264"/>
        </pc:sldMkLst>
        <pc:spChg chg="mod">
          <ac:chgData name="Ron Lebedinsky" userId="f6428846-24d6-4c9a-b4a6-5000b255c7b8" providerId="ADAL" clId="{03100B2B-4BCC-403F-8718-83802CA5282A}" dt="2025-03-20T08:29:36.671" v="178" actId="1076"/>
          <ac:spMkLst>
            <pc:docMk/>
            <pc:sldMk cId="1411287729" sldId="264"/>
            <ac:spMk id="2" creationId="{14208873-3A27-69A3-E9D0-BC22A1F6BDFC}"/>
          </ac:spMkLst>
        </pc:spChg>
        <pc:spChg chg="del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10" creationId="{F287FD48-F7A0-36DC-3781-17968CB4F4C3}"/>
          </ac:spMkLst>
        </pc:spChg>
        <pc:spChg chg="del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34" creationId="{7698F9AB-60EB-F1C9-8619-0F069AFA892F}"/>
          </ac:spMkLst>
        </pc:spChg>
        <pc:spChg chg="mod">
          <ac:chgData name="Ron Lebedinsky" userId="f6428846-24d6-4c9a-b4a6-5000b255c7b8" providerId="ADAL" clId="{03100B2B-4BCC-403F-8718-83802CA5282A}" dt="2025-03-20T08:54:22.215" v="198" actId="12"/>
          <ac:spMkLst>
            <pc:docMk/>
            <pc:sldMk cId="1411287729" sldId="264"/>
            <ac:spMk id="35" creationId="{61BA5818-D449-0DE3-B208-A4E4F42B2A9A}"/>
          </ac:spMkLst>
        </pc:spChg>
        <pc:spChg chg="del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36" creationId="{F5AB32E3-5782-E848-E331-031774F39020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45" creationId="{3F088236-D655-4F88-B238-E16762358025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47" creationId="{3DAC0C92-199E-475C-9390-119A9B027276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49" creationId="{C4CFB339-0ED8-4FE2-9EF1-6D1375B8499B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53" creationId="{BF120A21-0841-4823-B0C4-28AEBCEF9B78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55" creationId="{DBB05BAE-BBD3-4289-899F-A6851503C6B0}"/>
          </ac:spMkLst>
        </pc:spChg>
        <pc:picChg chg="add mod">
          <ac:chgData name="Ron Lebedinsky" userId="f6428846-24d6-4c9a-b4a6-5000b255c7b8" providerId="ADAL" clId="{03100B2B-4BCC-403F-8718-83802CA5282A}" dt="2025-03-20T08:29:12.568" v="172" actId="1076"/>
          <ac:picMkLst>
            <pc:docMk/>
            <pc:sldMk cId="1411287729" sldId="264"/>
            <ac:picMk id="4" creationId="{1A07A7F0-9138-00D6-260A-CB7A5B01F4BA}"/>
          </ac:picMkLst>
        </pc:picChg>
      </pc:sldChg>
      <pc:sldChg chg="modSp mod modNotesTx">
        <pc:chgData name="Ron Lebedinsky" userId="f6428846-24d6-4c9a-b4a6-5000b255c7b8" providerId="ADAL" clId="{03100B2B-4BCC-403F-8718-83802CA5282A}" dt="2025-03-20T10:13:57.419" v="1754" actId="20577"/>
        <pc:sldMkLst>
          <pc:docMk/>
          <pc:sldMk cId="105432177" sldId="265"/>
        </pc:sldMkLst>
        <pc:spChg chg="mod">
          <ac:chgData name="Ron Lebedinsky" userId="f6428846-24d6-4c9a-b4a6-5000b255c7b8" providerId="ADAL" clId="{03100B2B-4BCC-403F-8718-83802CA5282A}" dt="2025-03-20T09:22:02.980" v="864" actId="1076"/>
          <ac:spMkLst>
            <pc:docMk/>
            <pc:sldMk cId="105432177" sldId="265"/>
            <ac:spMk id="2" creationId="{514990DA-4092-33B9-9EE5-090677F15342}"/>
          </ac:spMkLst>
        </pc:spChg>
        <pc:spChg chg="mod">
          <ac:chgData name="Ron Lebedinsky" userId="f6428846-24d6-4c9a-b4a6-5000b255c7b8" providerId="ADAL" clId="{03100B2B-4BCC-403F-8718-83802CA5282A}" dt="2025-03-20T10:04:11.128" v="1529" actId="20577"/>
          <ac:spMkLst>
            <pc:docMk/>
            <pc:sldMk cId="105432177" sldId="265"/>
            <ac:spMk id="35" creationId="{6403F19D-1CC2-CEF6-DA89-51F00D7D7DE9}"/>
          </ac:spMkLst>
        </pc:spChg>
        <pc:picChg chg="mod">
          <ac:chgData name="Ron Lebedinsky" userId="f6428846-24d6-4c9a-b4a6-5000b255c7b8" providerId="ADAL" clId="{03100B2B-4BCC-403F-8718-83802CA5282A}" dt="2025-03-20T09:22:08.160" v="866" actId="1076"/>
          <ac:picMkLst>
            <pc:docMk/>
            <pc:sldMk cId="105432177" sldId="265"/>
            <ac:picMk id="6" creationId="{BBD53C18-C20A-A3C4-4483-97B000DDA9A9}"/>
          </ac:picMkLst>
        </pc:picChg>
      </pc:sldChg>
      <pc:sldChg chg="modSp mod modNotesTx">
        <pc:chgData name="Ron Lebedinsky" userId="f6428846-24d6-4c9a-b4a6-5000b255c7b8" providerId="ADAL" clId="{03100B2B-4BCC-403F-8718-83802CA5282A}" dt="2025-03-20T09:51:50.090" v="1429" actId="20577"/>
        <pc:sldMkLst>
          <pc:docMk/>
          <pc:sldMk cId="1094963969" sldId="266"/>
        </pc:sldMkLst>
        <pc:spChg chg="mod">
          <ac:chgData name="Ron Lebedinsky" userId="f6428846-24d6-4c9a-b4a6-5000b255c7b8" providerId="ADAL" clId="{03100B2B-4BCC-403F-8718-83802CA5282A}" dt="2025-03-20T09:13:47.466" v="404" actId="14100"/>
          <ac:spMkLst>
            <pc:docMk/>
            <pc:sldMk cId="1094963969" sldId="266"/>
            <ac:spMk id="2" creationId="{D07F07E4-38E8-EDC6-6F50-7A0FCBC4C05F}"/>
          </ac:spMkLst>
        </pc:spChg>
        <pc:spChg chg="mod">
          <ac:chgData name="Ron Lebedinsky" userId="f6428846-24d6-4c9a-b4a6-5000b255c7b8" providerId="ADAL" clId="{03100B2B-4BCC-403F-8718-83802CA5282A}" dt="2025-03-20T09:16:52.353" v="598" actId="20577"/>
          <ac:spMkLst>
            <pc:docMk/>
            <pc:sldMk cId="1094963969" sldId="266"/>
            <ac:spMk id="35" creationId="{6764F342-9019-998F-20E2-6BCEAEA4F4B3}"/>
          </ac:spMkLst>
        </pc:spChg>
      </pc:sldChg>
      <pc:sldChg chg="modSp mod modNotesTx">
        <pc:chgData name="Ron Lebedinsky" userId="f6428846-24d6-4c9a-b4a6-5000b255c7b8" providerId="ADAL" clId="{03100B2B-4BCC-403F-8718-83802CA5282A}" dt="2025-03-20T12:38:44.694" v="3218" actId="313"/>
        <pc:sldMkLst>
          <pc:docMk/>
          <pc:sldMk cId="798182495" sldId="267"/>
        </pc:sldMkLst>
        <pc:spChg chg="mod">
          <ac:chgData name="Ron Lebedinsky" userId="f6428846-24d6-4c9a-b4a6-5000b255c7b8" providerId="ADAL" clId="{03100B2B-4BCC-403F-8718-83802CA5282A}" dt="2025-03-20T08:48:30.870" v="194" actId="14100"/>
          <ac:spMkLst>
            <pc:docMk/>
            <pc:sldMk cId="798182495" sldId="267"/>
            <ac:spMk id="2" creationId="{58742E37-BE9F-EAF7-A9ED-3FC7DAD2001F}"/>
          </ac:spMkLst>
        </pc:spChg>
        <pc:spChg chg="mod">
          <ac:chgData name="Ron Lebedinsky" userId="f6428846-24d6-4c9a-b4a6-5000b255c7b8" providerId="ADAL" clId="{03100B2B-4BCC-403F-8718-83802CA5282A}" dt="2025-03-20T12:38:44.694" v="3218" actId="313"/>
          <ac:spMkLst>
            <pc:docMk/>
            <pc:sldMk cId="798182495" sldId="267"/>
            <ac:spMk id="35" creationId="{1D6579D8-5A2A-9FCB-D3FA-8261459553D2}"/>
          </ac:spMkLst>
        </pc:spChg>
        <pc:picChg chg="mod">
          <ac:chgData name="Ron Lebedinsky" userId="f6428846-24d6-4c9a-b4a6-5000b255c7b8" providerId="ADAL" clId="{03100B2B-4BCC-403F-8718-83802CA5282A}" dt="2025-03-20T09:13:57.096" v="406" actId="1076"/>
          <ac:picMkLst>
            <pc:docMk/>
            <pc:sldMk cId="798182495" sldId="267"/>
            <ac:picMk id="4" creationId="{A83F0A2B-54F1-BDBE-03AA-32E49501383A}"/>
          </ac:picMkLst>
        </pc:picChg>
      </pc:sldChg>
      <pc:sldChg chg="modSp mod modNotesTx">
        <pc:chgData name="Ron Lebedinsky" userId="f6428846-24d6-4c9a-b4a6-5000b255c7b8" providerId="ADAL" clId="{03100B2B-4BCC-403F-8718-83802CA5282A}" dt="2025-03-20T12:40:49.655" v="3225" actId="20577"/>
        <pc:sldMkLst>
          <pc:docMk/>
          <pc:sldMk cId="2086808655" sldId="268"/>
        </pc:sldMkLst>
        <pc:spChg chg="mod">
          <ac:chgData name="Ron Lebedinsky" userId="f6428846-24d6-4c9a-b4a6-5000b255c7b8" providerId="ADAL" clId="{03100B2B-4BCC-403F-8718-83802CA5282A}" dt="2025-03-20T10:14:11.236" v="1755" actId="14100"/>
          <ac:spMkLst>
            <pc:docMk/>
            <pc:sldMk cId="2086808655" sldId="268"/>
            <ac:spMk id="2" creationId="{CE419DDC-6C94-356C-A891-2AD3C60EF8BE}"/>
          </ac:spMkLst>
        </pc:spChg>
        <pc:spChg chg="mod">
          <ac:chgData name="Ron Lebedinsky" userId="f6428846-24d6-4c9a-b4a6-5000b255c7b8" providerId="ADAL" clId="{03100B2B-4BCC-403F-8718-83802CA5282A}" dt="2025-03-20T12:40:49.655" v="3225" actId="20577"/>
          <ac:spMkLst>
            <pc:docMk/>
            <pc:sldMk cId="2086808655" sldId="268"/>
            <ac:spMk id="35" creationId="{7E9D7911-A9F4-AA35-91E8-47F35EC2189F}"/>
          </ac:spMkLst>
        </pc:spChg>
      </pc:sldChg>
      <pc:sldChg chg="modSp mod modNotesTx">
        <pc:chgData name="Ron Lebedinsky" userId="f6428846-24d6-4c9a-b4a6-5000b255c7b8" providerId="ADAL" clId="{03100B2B-4BCC-403F-8718-83802CA5282A}" dt="2025-03-20T12:36:16.883" v="3165" actId="20577"/>
        <pc:sldMkLst>
          <pc:docMk/>
          <pc:sldMk cId="360779557" sldId="269"/>
        </pc:sldMkLst>
        <pc:spChg chg="mod">
          <ac:chgData name="Ron Lebedinsky" userId="f6428846-24d6-4c9a-b4a6-5000b255c7b8" providerId="ADAL" clId="{03100B2B-4BCC-403F-8718-83802CA5282A}" dt="2025-03-20T12:32:48.942" v="2913" actId="14100"/>
          <ac:spMkLst>
            <pc:docMk/>
            <pc:sldMk cId="360779557" sldId="269"/>
            <ac:spMk id="2" creationId="{BDE8B55B-1946-8F35-F900-88A85FDF42C2}"/>
          </ac:spMkLst>
        </pc:spChg>
        <pc:spChg chg="mod">
          <ac:chgData name="Ron Lebedinsky" userId="f6428846-24d6-4c9a-b4a6-5000b255c7b8" providerId="ADAL" clId="{03100B2B-4BCC-403F-8718-83802CA5282A}" dt="2025-03-20T12:35:37.028" v="3038" actId="20577"/>
          <ac:spMkLst>
            <pc:docMk/>
            <pc:sldMk cId="360779557" sldId="269"/>
            <ac:spMk id="35" creationId="{352BFC7B-3BEA-AAA3-9055-AE89AD498BC2}"/>
          </ac:spMkLst>
        </pc:spChg>
      </pc:sldChg>
      <pc:sldChg chg="addSp delSp modSp mod">
        <pc:chgData name="Ron Lebedinsky" userId="f6428846-24d6-4c9a-b4a6-5000b255c7b8" providerId="ADAL" clId="{03100B2B-4BCC-403F-8718-83802CA5282A}" dt="2025-03-20T12:26:11.745" v="2728" actId="1076"/>
        <pc:sldMkLst>
          <pc:docMk/>
          <pc:sldMk cId="448334531" sldId="270"/>
        </pc:sldMkLst>
        <pc:spChg chg="del">
          <ac:chgData name="Ron Lebedinsky" userId="f6428846-24d6-4c9a-b4a6-5000b255c7b8" providerId="ADAL" clId="{03100B2B-4BCC-403F-8718-83802CA5282A}" dt="2025-03-20T12:25:53.619" v="2722" actId="21"/>
          <ac:spMkLst>
            <pc:docMk/>
            <pc:sldMk cId="448334531" sldId="270"/>
            <ac:spMk id="35" creationId="{DCC9C898-FBE1-F59D-FBD2-8FD3704DB90C}"/>
          </ac:spMkLst>
        </pc:spChg>
        <pc:picChg chg="add mod">
          <ac:chgData name="Ron Lebedinsky" userId="f6428846-24d6-4c9a-b4a6-5000b255c7b8" providerId="ADAL" clId="{03100B2B-4BCC-403F-8718-83802CA5282A}" dt="2025-03-20T12:26:11.745" v="2728" actId="1076"/>
          <ac:picMkLst>
            <pc:docMk/>
            <pc:sldMk cId="448334531" sldId="270"/>
            <ac:picMk id="4" creationId="{ECB0DD77-CD09-30F3-ED1D-B7E8EC02484A}"/>
          </ac:picMkLst>
        </pc:picChg>
      </pc:sldChg>
      <pc:sldChg chg="addSp delSp modSp add mod">
        <pc:chgData name="Ron Lebedinsky" userId="f6428846-24d6-4c9a-b4a6-5000b255c7b8" providerId="ADAL" clId="{03100B2B-4BCC-403F-8718-83802CA5282A}" dt="2025-03-20T08:27:34.788" v="107" actId="1076"/>
        <pc:sldMkLst>
          <pc:docMk/>
          <pc:sldMk cId="1489275696" sldId="271"/>
        </pc:sldMkLst>
        <pc:spChg chg="del">
          <ac:chgData name="Ron Lebedinsky" userId="f6428846-24d6-4c9a-b4a6-5000b255c7b8" providerId="ADAL" clId="{03100B2B-4BCC-403F-8718-83802CA5282A}" dt="2025-03-20T08:13:47.212" v="56" actId="21"/>
          <ac:spMkLst>
            <pc:docMk/>
            <pc:sldMk cId="1489275696" sldId="271"/>
            <ac:spMk id="2" creationId="{5B937B7D-E66A-948F-F0A3-CA4F534504DF}"/>
          </ac:spMkLst>
        </pc:spChg>
        <pc:spChg chg="add del mod">
          <ac:chgData name="Ron Lebedinsky" userId="f6428846-24d6-4c9a-b4a6-5000b255c7b8" providerId="ADAL" clId="{03100B2B-4BCC-403F-8718-83802CA5282A}" dt="2025-03-20T08:13:49.337" v="57" actId="21"/>
          <ac:spMkLst>
            <pc:docMk/>
            <pc:sldMk cId="1489275696" sldId="271"/>
            <ac:spMk id="4" creationId="{447C3FD1-6565-030E-C994-117018EF815C}"/>
          </ac:spMkLst>
        </pc:spChg>
        <pc:spChg chg="add mod">
          <ac:chgData name="Ron Lebedinsky" userId="f6428846-24d6-4c9a-b4a6-5000b255c7b8" providerId="ADAL" clId="{03100B2B-4BCC-403F-8718-83802CA5282A}" dt="2025-03-20T08:26:52.375" v="106" actId="1076"/>
          <ac:spMkLst>
            <pc:docMk/>
            <pc:sldMk cId="1489275696" sldId="271"/>
            <ac:spMk id="5" creationId="{1B8E1C4D-CABE-2F3D-765F-A22894EB7B42}"/>
          </ac:spMkLst>
        </pc:spChg>
        <pc:spChg chg="add del">
          <ac:chgData name="Ron Lebedinsky" userId="f6428846-24d6-4c9a-b4a6-5000b255c7b8" providerId="ADAL" clId="{03100B2B-4BCC-403F-8718-83802CA5282A}" dt="2025-03-20T08:20:39.627" v="72" actId="11529"/>
          <ac:spMkLst>
            <pc:docMk/>
            <pc:sldMk cId="1489275696" sldId="271"/>
            <ac:spMk id="13" creationId="{D1D80FD1-07C4-3681-3AE3-0678EC6DB193}"/>
          </ac:spMkLst>
        </pc:spChg>
        <pc:spChg chg="add del mod">
          <ac:chgData name="Ron Lebedinsky" userId="f6428846-24d6-4c9a-b4a6-5000b255c7b8" providerId="ADAL" clId="{03100B2B-4BCC-403F-8718-83802CA5282A}" dt="2025-03-20T08:21:12.149" v="79" actId="21"/>
          <ac:spMkLst>
            <pc:docMk/>
            <pc:sldMk cId="1489275696" sldId="271"/>
            <ac:spMk id="14" creationId="{6ABF621B-128C-1C14-D1B6-71AF5A6CE70C}"/>
          </ac:spMkLst>
        </pc:spChg>
        <pc:spChg chg="add mod">
          <ac:chgData name="Ron Lebedinsky" userId="f6428846-24d6-4c9a-b4a6-5000b255c7b8" providerId="ADAL" clId="{03100B2B-4BCC-403F-8718-83802CA5282A}" dt="2025-03-20T08:26:52.375" v="106" actId="1076"/>
          <ac:spMkLst>
            <pc:docMk/>
            <pc:sldMk cId="1489275696" sldId="271"/>
            <ac:spMk id="15" creationId="{B5CCEDE2-1AFD-03CC-2BA8-FF77F331AEF3}"/>
          </ac:spMkLst>
        </pc:spChg>
        <pc:spChg chg="add mod">
          <ac:chgData name="Ron Lebedinsky" userId="f6428846-24d6-4c9a-b4a6-5000b255c7b8" providerId="ADAL" clId="{03100B2B-4BCC-403F-8718-83802CA5282A}" dt="2025-03-20T08:27:34.788" v="107" actId="1076"/>
          <ac:spMkLst>
            <pc:docMk/>
            <pc:sldMk cId="1489275696" sldId="271"/>
            <ac:spMk id="16" creationId="{42BC7ED4-01A3-B1BC-3F91-EDC2CF091F7E}"/>
          </ac:spMkLst>
        </pc:spChg>
        <pc:spChg chg="del">
          <ac:chgData name="Ron Lebedinsky" userId="f6428846-24d6-4c9a-b4a6-5000b255c7b8" providerId="ADAL" clId="{03100B2B-4BCC-403F-8718-83802CA5282A}" dt="2025-03-20T08:13:40.749" v="55" actId="21"/>
          <ac:spMkLst>
            <pc:docMk/>
            <pc:sldMk cId="1489275696" sldId="271"/>
            <ac:spMk id="35" creationId="{C7684D22-4751-678A-6E9C-B9A4B0CBA58E}"/>
          </ac:spMkLst>
        </pc:sp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4" creationId="{B9BB1677-D5BA-8834-C717-10BC5ED446D0}"/>
          </ac:picMkLst>
        </pc:pic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6" creationId="{54A655E9-EB06-AABC-DB5E-7DC03862A96B}"/>
          </ac:picMkLst>
        </pc:pic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8" creationId="{AB06D9DF-10D0-49FD-365F-BE524C382726}"/>
          </ac:picMkLst>
        </pc:pic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18" creationId="{2223D30F-A6E4-39B8-E853-1C85DE6CA168}"/>
          </ac:picMkLst>
        </pc:picChg>
        <pc:cxnChg chg="add del mod">
          <ac:chgData name="Ron Lebedinsky" userId="f6428846-24d6-4c9a-b4a6-5000b255c7b8" providerId="ADAL" clId="{03100B2B-4BCC-403F-8718-83802CA5282A}" dt="2025-03-20T08:20:24.828" v="70" actId="21"/>
          <ac:cxnSpMkLst>
            <pc:docMk/>
            <pc:sldMk cId="1489275696" sldId="271"/>
            <ac:cxnSpMk id="11" creationId="{ECFAED1B-0ECD-961B-D275-D42343343175}"/>
          </ac:cxnSpMkLst>
        </pc:cxnChg>
      </pc:sldChg>
      <pc:sldChg chg="modSp mod modNotesTx">
        <pc:chgData name="Ron Lebedinsky" userId="f6428846-24d6-4c9a-b4a6-5000b255c7b8" providerId="ADAL" clId="{03100B2B-4BCC-403F-8718-83802CA5282A}" dt="2025-03-20T12:03:57.045" v="2465" actId="20577"/>
        <pc:sldMkLst>
          <pc:docMk/>
          <pc:sldMk cId="1494605985" sldId="272"/>
        </pc:sldMkLst>
        <pc:spChg chg="mod">
          <ac:chgData name="Ron Lebedinsky" userId="f6428846-24d6-4c9a-b4a6-5000b255c7b8" providerId="ADAL" clId="{03100B2B-4BCC-403F-8718-83802CA5282A}" dt="2025-03-20T11:55:28.460" v="1854" actId="20577"/>
          <ac:spMkLst>
            <pc:docMk/>
            <pc:sldMk cId="1494605985" sldId="272"/>
            <ac:spMk id="35" creationId="{568A0F53-5B57-59B1-A295-E7387EEC0E26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A185D-24C8-4737-B7DC-96318B8D020E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BC007-D117-4C77-8802-255F5BCD4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6111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Normal camera – model needs to run on the control board</a:t>
            </a:r>
          </a:p>
          <a:p>
            <a:r>
              <a:rPr lang="en-US"/>
              <a:t>Phone camera – everything integrated inside the phone, could be good prototype solution to test out the waters</a:t>
            </a:r>
          </a:p>
          <a:p>
            <a:r>
              <a:rPr lang="en-US"/>
              <a:t>Lidar – vibrations due to riding could lead to major errors in calculations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6151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Jetson Nano – not as compact as the raspberry pi</a:t>
            </a:r>
            <a:br>
              <a:rPr lang="en-US">
                <a:cs typeface="+mn-lt"/>
              </a:rPr>
            </a:br>
            <a:r>
              <a:rPr lang="en-US"/>
              <a:t>	More expensive</a:t>
            </a:r>
          </a:p>
          <a:p>
            <a:r>
              <a:rPr lang="en-US"/>
              <a:t>	better if want to use integrated GPU</a:t>
            </a:r>
          </a:p>
          <a:p>
            <a:endParaRPr lang="en-US"/>
          </a:p>
          <a:p>
            <a:r>
              <a:rPr lang="en-US"/>
              <a:t>Raspberry Pi 5  - more expensive than 4b.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9311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YOLO: trade-offs between different versions. (speed, size)</a:t>
            </a:r>
          </a:p>
          <a:p>
            <a:endParaRPr lang="en-US"/>
          </a:p>
          <a:p>
            <a:r>
              <a:rPr lang="en-US" err="1"/>
              <a:t>FastSAM</a:t>
            </a:r>
            <a:r>
              <a:rPr lang="en-US"/>
              <a:t>, </a:t>
            </a:r>
            <a:r>
              <a:rPr lang="en-US" err="1"/>
              <a:t>MobileSAM</a:t>
            </a:r>
            <a:r>
              <a:rPr lang="en-US"/>
              <a:t>, Sam2 – only segmentation tasks when we need detection</a:t>
            </a:r>
          </a:p>
          <a:p>
            <a:r>
              <a:rPr lang="en-US"/>
              <a:t>	                       - speed is better on </a:t>
            </a:r>
            <a:r>
              <a:rPr lang="en-US" err="1"/>
              <a:t>YOLOn</a:t>
            </a:r>
            <a:r>
              <a:rPr lang="en-US"/>
              <a:t> models</a:t>
            </a:r>
          </a:p>
          <a:p>
            <a:r>
              <a:rPr lang="en-US"/>
              <a:t>	                       - currently no known support for deployment on OAK-D lite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706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B4A47F-936E-C6A0-CD32-C491DB984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735912-F25C-5052-2270-D06579F5F3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F6D66-CDCE-2FEE-1566-5762A9B8CD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download.py – downloads an image dataset from</a:t>
            </a:r>
            <a:r>
              <a:rPr lang="en-US">
                <a:solidFill>
                  <a:srgbClr val="000000"/>
                </a:solidFill>
                <a:latin typeface="Aptos"/>
              </a:rPr>
              <a:t> </a:t>
            </a:r>
            <a:r>
              <a:rPr lang="en-GB" b="0">
                <a:solidFill>
                  <a:srgbClr val="CE9178"/>
                </a:solidFill>
                <a:effectLst/>
                <a:latin typeface="Consolas"/>
              </a:rPr>
              <a:t>open-images-v7, can download with label or without.</a:t>
            </a:r>
            <a:r>
              <a:rPr lang="en-GB">
                <a:solidFill>
                  <a:srgbClr val="CE9178"/>
                </a:solidFill>
                <a:latin typeface="Consolas"/>
              </a:rPr>
              <a:t> Can choose number of samples and classes.</a:t>
            </a:r>
            <a:endParaRPr lang="en-GB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/>
              <a:t>train_yolo.py – trains a specified yolo model on downloaded dataset.</a:t>
            </a:r>
          </a:p>
          <a:p>
            <a:r>
              <a:rPr lang="en-GB"/>
              <a:t>convert_model_to_blob.py – converts trained yolo model to blob format so we would be able to deploy onto OAK-D Lite.</a:t>
            </a:r>
          </a:p>
          <a:p>
            <a:r>
              <a:rPr lang="en-GB"/>
              <a:t>deploy_model.py – deploys the trained model onto the camera and analyses the detections it gets from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CAE7F9-574C-E78E-B690-5360AD0354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8905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GB" err="1"/>
              <a:t>התאמה</a:t>
            </a:r>
            <a:r>
              <a:rPr lang="en-GB"/>
              <a:t> </a:t>
            </a:r>
            <a:r>
              <a:rPr lang="en-GB" err="1"/>
              <a:t>האישית</a:t>
            </a:r>
            <a:r>
              <a:rPr lang="en-GB"/>
              <a:t> </a:t>
            </a:r>
            <a:r>
              <a:rPr lang="en-GB" err="1"/>
              <a:t>של</a:t>
            </a:r>
            <a:r>
              <a:rPr lang="en-GB"/>
              <a:t> ה</a:t>
            </a:r>
            <a:r>
              <a:rPr lang="he-IL"/>
              <a:t>-</a:t>
            </a:r>
            <a:r>
              <a:rPr lang="en-US"/>
              <a:t>dataset</a:t>
            </a:r>
            <a:r>
              <a:rPr lang="he-IL"/>
              <a:t>: סימון קופסאות באתר </a:t>
            </a:r>
            <a:r>
              <a:rPr lang="en-US"/>
              <a:t>CVAT</a:t>
            </a:r>
            <a:r>
              <a:rPr lang="he-IL"/>
              <a:t>.</a:t>
            </a:r>
          </a:p>
          <a:p>
            <a:pPr algn="r" rtl="1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6368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>
                <a:latin typeface="Calibri"/>
                <a:ea typeface="Calibri"/>
                <a:cs typeface="Calibri"/>
              </a:rPr>
              <a:t>Trade-off between accuracy and time.</a:t>
            </a:r>
            <a:endParaRPr lang="he-IL">
              <a:latin typeface="Calibri"/>
              <a:ea typeface="Calibri"/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en-US">
                <a:latin typeface="Calibri"/>
                <a:ea typeface="Calibri"/>
                <a:cs typeface="Calibri"/>
              </a:rPr>
              <a:t>3d print a case to hold the control board + camera and be able to attach it to a bike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39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749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82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9427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72089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3611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803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2995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286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1524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120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010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98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495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863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78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79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41EF1-6A0A-4BC2-A7AF-7129CB5DA575}" type="datetimeFigureOut">
              <a:rPr lang="en-GB" smtClean="0"/>
              <a:t>20/03/2025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20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elo.ai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B8A5A16-7BE9-4AA1-9B5E-00FAFA5C8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93528F3-EFCB-4F9C-AC6F-A130BC6FA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33639C4-7BA8-46BF-B77F-C44F350F8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B4FA542-2523-4BD8-BCF7-09F23BB6A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0DC937BF-4C1E-4507-B43D-0C7644CA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1" name="Rectangle 25">
              <a:extLst>
                <a:ext uri="{FF2B5EF4-FFF2-40B4-BE49-F238E27FC236}">
                  <a16:creationId xmlns:a16="http://schemas.microsoft.com/office/drawing/2014/main" id="{47E376DE-2C96-4763-AD42-01D60C2B0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B158AF34-A9BC-4D79-9525-2D3559540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2" name="Rectangle 27">
              <a:extLst>
                <a:ext uri="{FF2B5EF4-FFF2-40B4-BE49-F238E27FC236}">
                  <a16:creationId xmlns:a16="http://schemas.microsoft.com/office/drawing/2014/main" id="{9C7FAAF9-2552-422D-846A-3ADC4AD46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AE9C7168-E636-4C02-96D2-6D58240358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3" name="Rectangle 29">
              <a:extLst>
                <a:ext uri="{FF2B5EF4-FFF2-40B4-BE49-F238E27FC236}">
                  <a16:creationId xmlns:a16="http://schemas.microsoft.com/office/drawing/2014/main" id="{EFA004EC-0377-4ED7-AA13-B901F5D0B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7874CAB0-23F6-4DCB-B2FB-6ABE95AA5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8024AF93-149D-4CDC-9A3F-5B87F347D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FBE3CEC0-6896-048D-EC88-88B68FE11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2081257"/>
            <a:ext cx="7766936" cy="1096899"/>
          </a:xfrm>
        </p:spPr>
        <p:txBody>
          <a:bodyPr>
            <a:normAutofit/>
          </a:bodyPr>
          <a:lstStyle/>
          <a:p>
            <a:r>
              <a:rPr lang="he-IL" sz="2400">
                <a:solidFill>
                  <a:schemeClr val="tx1"/>
                </a:solidFill>
              </a:rPr>
              <a:t>מבצעים: רון </a:t>
            </a:r>
            <a:r>
              <a:rPr lang="he-IL" sz="2400" err="1">
                <a:solidFill>
                  <a:schemeClr val="tx1"/>
                </a:solidFill>
              </a:rPr>
              <a:t>לבדינסקי</a:t>
            </a:r>
            <a:r>
              <a:rPr lang="he-IL" sz="2400">
                <a:solidFill>
                  <a:schemeClr val="tx1"/>
                </a:solidFill>
              </a:rPr>
              <a:t> ואורי גרוס</a:t>
            </a:r>
          </a:p>
          <a:p>
            <a:r>
              <a:rPr lang="he-IL" sz="2400">
                <a:solidFill>
                  <a:schemeClr val="tx1"/>
                </a:solidFill>
              </a:rPr>
              <a:t>מנחה: מר קובי </a:t>
            </a:r>
            <a:r>
              <a:rPr lang="he-IL" sz="2400" err="1">
                <a:solidFill>
                  <a:schemeClr val="tx1"/>
                </a:solidFill>
              </a:rPr>
              <a:t>כוחיי</a:t>
            </a:r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A8E3BB-C1B3-71F4-5CE6-034417343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654517"/>
            <a:ext cx="7766936" cy="961794"/>
          </a:xfrm>
        </p:spPr>
        <p:txBody>
          <a:bodyPr>
            <a:normAutofit/>
          </a:bodyPr>
          <a:lstStyle/>
          <a:p>
            <a:r>
              <a:rPr lang="he-IL" err="1">
                <a:solidFill>
                  <a:schemeClr val="tx1"/>
                </a:solidFill>
              </a:rPr>
              <a:t>מובילאיי</a:t>
            </a:r>
            <a:r>
              <a:rPr lang="he-IL">
                <a:solidFill>
                  <a:schemeClr val="tx1"/>
                </a:solidFill>
              </a:rPr>
              <a:t> לאופניים</a:t>
            </a:r>
            <a:endParaRPr lang="en-GB">
              <a:solidFill>
                <a:schemeClr val="tx1"/>
              </a:solidFill>
            </a:endParaRPr>
          </a:p>
        </p:txBody>
      </p:sp>
      <p:pic>
        <p:nvPicPr>
          <p:cNvPr id="4" name="Picture 3" descr="A person riding a bike on a road near water&#10;&#10;AI-generated content may be incorrect.">
            <a:extLst>
              <a:ext uri="{FF2B5EF4-FFF2-40B4-BE49-F238E27FC236}">
                <a16:creationId xmlns:a16="http://schemas.microsoft.com/office/drawing/2014/main" id="{066AAF2E-C043-C389-B99A-194E51E52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424" y="3422350"/>
            <a:ext cx="5908729" cy="259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62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B94EDE-AA6D-A5AB-B130-650067189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8CF75D3-2587-1694-0FA2-79D4DCA4B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419DDC-6C94-356C-A891-2AD3C60EF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44627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מה נעשה עד כה</a:t>
            </a:r>
            <a:endParaRPr lang="en-GB" sz="40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716A2743-4304-CC33-E477-1C842BDD8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7E9D7911-A9F4-AA35-91E8-47F35EC21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54227"/>
            <a:ext cx="8596668" cy="45871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התאמה אישית של </a:t>
            </a:r>
            <a:r>
              <a:rPr lang="he-IL" sz="2800" err="1">
                <a:cs typeface="Gisha"/>
              </a:rPr>
              <a:t>dataset</a:t>
            </a:r>
            <a:r>
              <a:rPr lang="he-IL" sz="2800">
                <a:cs typeface="Gisha"/>
              </a:rPr>
              <a:t>.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אימון של מודל YOLO על ה-</a:t>
            </a:r>
            <a:r>
              <a:rPr lang="he-IL" sz="2800" err="1">
                <a:cs typeface="Gisha"/>
              </a:rPr>
              <a:t>dataset</a:t>
            </a:r>
            <a:r>
              <a:rPr lang="he-IL" sz="2800">
                <a:cs typeface="Gisha"/>
              </a:rPr>
              <a:t> המותאם אישית והערכה שלו.</a:t>
            </a:r>
            <a:endParaRPr lang="en-US" sz="2800">
              <a:cs typeface="Gisha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המרה של המודל ל-</a:t>
            </a:r>
            <a:r>
              <a:rPr lang="en-US" sz="2800">
                <a:cs typeface="Gisha"/>
              </a:rPr>
              <a:t>format</a:t>
            </a:r>
            <a:r>
              <a:rPr lang="he-IL" sz="2800">
                <a:cs typeface="Gisha"/>
              </a:rPr>
              <a:t> שניתן לשים על המצלמה.</a:t>
            </a:r>
            <a:endParaRPr lang="en-US" sz="2800">
              <a:cs typeface="Gisha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אינטגרציה בין המודל, המצלמה וכרטיס הבקרה.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he-IL" sz="2800">
              <a:cs typeface="Gish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D979520E-717C-4183-9DD6-EF18FA086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808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1273C8-D911-E3B5-2292-7D9CFED1E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FA40308-8EA3-16FA-7A1B-720CAF07F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E8B55B-1946-8F35-F900-88A85FDF4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59604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מה יש עוד לעשות</a:t>
            </a:r>
            <a:endParaRPr lang="en-GB" sz="400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17B90941-D6E6-21A8-D9C6-41DC7B00F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352BFC7B-3BEA-AAA3-9055-AE89AD498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69205"/>
            <a:ext cx="8596668" cy="45721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בחינת </a:t>
            </a:r>
            <a:r>
              <a:rPr lang="he-IL" sz="2800" err="1">
                <a:cs typeface="Gisha"/>
              </a:rPr>
              <a:t>datasets</a:t>
            </a:r>
            <a:r>
              <a:rPr lang="he-IL" sz="2800">
                <a:cs typeface="Gisha"/>
              </a:rPr>
              <a:t> שונים ומודלים שונים.</a:t>
            </a: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לוגיקה לזיהוי סכנה ובניית מנגנון התראה.</a:t>
            </a: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אינטגרציה עם מנגנון ההתראה.</a:t>
            </a: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הדפסת קופסה שתחזיק את כרטיס הבקרה והמצלמה.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33D8DB24-2611-89C2-6F6D-35757D2EE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79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F826EB-DB05-F507-6F90-0F8A73BBF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FCA86DC-D860-7992-9D4E-AFBDD871B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D9B77D-EB7A-9D39-6388-176FDD654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Autofit/>
          </a:bodyPr>
          <a:lstStyle/>
          <a:p>
            <a:pPr algn="r" rtl="1"/>
            <a:r>
              <a:rPr lang="he-IL" sz="7200">
                <a:solidFill>
                  <a:schemeClr val="accent2">
                    <a:lumMod val="75000"/>
                  </a:schemeClr>
                </a:solidFill>
                <a:cs typeface="Arial"/>
              </a:rPr>
              <a:t>תודה על ההקשבה</a:t>
            </a:r>
            <a:endParaRPr lang="en-GB" sz="72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C75517C-6D04-22FD-3154-73604114D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FEFBA27C-C3DC-7DB8-DFE9-BF8807C54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4" name="Picture 3" descr="A black and white cat lying down&#10;&#10;AI-generated content may be incorrect.">
            <a:extLst>
              <a:ext uri="{FF2B5EF4-FFF2-40B4-BE49-F238E27FC236}">
                <a16:creationId xmlns:a16="http://schemas.microsoft.com/office/drawing/2014/main" id="{ECB0DD77-CD09-30F3-ED1D-B7E8EC024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047" y="1855055"/>
            <a:ext cx="6877906" cy="462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334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365456-E7D1-8B55-A48A-BC073433B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7C8087E5-79C9-BC49-85AD-64AAF8CEE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7D74B-2780-7319-2294-DA39A313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99160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סקירת הבעיה ומטרת הפרויקט</a:t>
            </a:r>
            <a:endParaRPr lang="en-GB" sz="400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D090B9BD-326B-CD94-D1DB-4794DF994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BF8FB530-1614-4A38-D9F2-EE0001E1D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515203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charset="2"/>
              <a:buChar char="v"/>
            </a:pPr>
            <a:r>
              <a:rPr lang="he-IL" sz="2400"/>
              <a:t>רוכבי אופניים נתונים בפני סכנות רבות בכביש והם חשופים מאוד לפגיעות קשות.</a:t>
            </a:r>
            <a:endParaRPr lang="en-US" sz="2400"/>
          </a:p>
          <a:p>
            <a:pPr algn="r" rtl="1">
              <a:buFont typeface="Wingdings" charset="2"/>
              <a:buChar char="v"/>
            </a:pPr>
            <a:r>
              <a:rPr lang="he-IL" sz="2400"/>
              <a:t>אנו רוצים לספק לרוכבי האופניים מנגנון התראה אשר יזהיר אותם מפני סכנה המתקרבת אליהם ובכך יוכלו לבצע פעולות מנע שישמרו עליהם מפני פגיעות.</a:t>
            </a:r>
          </a:p>
          <a:p>
            <a:pPr algn="r" rtl="1">
              <a:buFont typeface="Wingdings" charset="2"/>
              <a:buChar char="v"/>
            </a:pPr>
            <a:r>
              <a:rPr lang="he-IL" sz="2400"/>
              <a:t>באמצעות שימוש באלגוריתמים של ראייה ממוחשבת ניתן לבנות מנגנון שכזה.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9440538E-4615-A8EC-298C-A7595D442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601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5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7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8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9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8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0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1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2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57F99D-B6AA-2499-6438-A1F5A7ACA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533" y="1064527"/>
            <a:ext cx="11207885" cy="437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923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341836-2DD4-4ED1-FD1F-542347CD6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7B872C6-C604-0BC2-97F8-6ADA62213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4579E2E6-12E6-FF58-AB70-BDDA38B49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2536AF8B-BE19-1CFF-3ACB-114C69D80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 descr="A black rectangular object with holes&#10;&#10;AI-generated content may be incorrect.">
            <a:extLst>
              <a:ext uri="{FF2B5EF4-FFF2-40B4-BE49-F238E27FC236}">
                <a16:creationId xmlns:a16="http://schemas.microsoft.com/office/drawing/2014/main" id="{54A655E9-EB06-AABC-DB5E-7DC03862A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867" y="804779"/>
            <a:ext cx="2941922" cy="2941922"/>
          </a:xfrm>
          <a:prstGeom prst="rect">
            <a:avLst/>
          </a:prstGeom>
        </p:spPr>
      </p:pic>
      <p:pic>
        <p:nvPicPr>
          <p:cNvPr id="8" name="Picture 7" descr="A close-up of a green circuit board&#10;&#10;AI-generated content may be incorrect.">
            <a:extLst>
              <a:ext uri="{FF2B5EF4-FFF2-40B4-BE49-F238E27FC236}">
                <a16:creationId xmlns:a16="http://schemas.microsoft.com/office/drawing/2014/main" id="{AB06D9DF-10D0-49FD-365F-BE524C382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403" y="737453"/>
            <a:ext cx="2200275" cy="3076575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B5CCEDE2-1AFD-03CC-2BA8-FF77F331AEF3}"/>
              </a:ext>
            </a:extLst>
          </p:cNvPr>
          <p:cNvSpPr/>
          <p:nvPr/>
        </p:nvSpPr>
        <p:spPr>
          <a:xfrm>
            <a:off x="4393789" y="1742537"/>
            <a:ext cx="1268614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2BC7ED4-01A3-B1BC-3F91-EDC2CF091F7E}"/>
              </a:ext>
            </a:extLst>
          </p:cNvPr>
          <p:cNvSpPr/>
          <p:nvPr/>
        </p:nvSpPr>
        <p:spPr>
          <a:xfrm>
            <a:off x="7944981" y="1742537"/>
            <a:ext cx="1268614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Graphic 17" descr="Volume with solid fill">
            <a:extLst>
              <a:ext uri="{FF2B5EF4-FFF2-40B4-BE49-F238E27FC236}">
                <a16:creationId xmlns:a16="http://schemas.microsoft.com/office/drawing/2014/main" id="{2223D30F-A6E4-39B8-E853-1C85DE6CA1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67759" y="1319209"/>
            <a:ext cx="1666238" cy="1666238"/>
          </a:xfrm>
          <a:prstGeom prst="rect">
            <a:avLst/>
          </a:prstGeom>
        </p:spPr>
      </p:pic>
      <p:pic>
        <p:nvPicPr>
          <p:cNvPr id="4" name="Picture 3" descr="A logo on a blue and pink background&#10;&#10;AI-generated content may be incorrect.">
            <a:extLst>
              <a:ext uri="{FF2B5EF4-FFF2-40B4-BE49-F238E27FC236}">
                <a16:creationId xmlns:a16="http://schemas.microsoft.com/office/drawing/2014/main" id="{B9BB1677-D5BA-8834-C717-10BC5ED446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038" y="4263575"/>
            <a:ext cx="2671579" cy="1402579"/>
          </a:xfrm>
          <a:prstGeom prst="rect">
            <a:avLst/>
          </a:prstGeom>
        </p:spPr>
      </p:pic>
      <p:sp>
        <p:nvSpPr>
          <p:cNvPr id="5" name="Arrow: Up-Down 4">
            <a:extLst>
              <a:ext uri="{FF2B5EF4-FFF2-40B4-BE49-F238E27FC236}">
                <a16:creationId xmlns:a16="http://schemas.microsoft.com/office/drawing/2014/main" id="{1B8E1C4D-CABE-2F3D-765F-A22894EB7B42}"/>
              </a:ext>
            </a:extLst>
          </p:cNvPr>
          <p:cNvSpPr/>
          <p:nvPr/>
        </p:nvSpPr>
        <p:spPr>
          <a:xfrm>
            <a:off x="2561144" y="2821354"/>
            <a:ext cx="728002" cy="1402579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27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E5BC6B-EAB8-DAC4-1B90-0C0AB4A9C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icycle seat with red lights&#10;&#10;AI-generated content may be incorrect.">
            <a:extLst>
              <a:ext uri="{FF2B5EF4-FFF2-40B4-BE49-F238E27FC236}">
                <a16:creationId xmlns:a16="http://schemas.microsoft.com/office/drawing/2014/main" id="{1A07A7F0-9138-00D6-260A-CB7A5B01F4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9" r="30833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208873-3A27-69A3-E9D0-BC22A1F6B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43897"/>
            <a:ext cx="4096798" cy="877408"/>
          </a:xfrm>
        </p:spPr>
        <p:txBody>
          <a:bodyPr>
            <a:normAutofit/>
          </a:bodyPr>
          <a:lstStyle/>
          <a:p>
            <a:pPr rtl="1"/>
            <a:r>
              <a:rPr lang="he-IL"/>
              <a:t>אזכור של פיתוח דומה</a:t>
            </a:r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1BA5818-D449-0DE3-B208-A4E4F42B2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400"/>
              <a:t>ניתן למצוא פיתוח דומה בשם </a:t>
            </a:r>
            <a:r>
              <a:rPr lang="en-US" sz="2400"/>
              <a:t>Copilot</a:t>
            </a:r>
            <a:r>
              <a:rPr lang="he-IL" sz="2400"/>
              <a:t> מחברת </a:t>
            </a:r>
            <a:r>
              <a:rPr lang="en-US" sz="2400"/>
              <a:t>Velo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en-GB" sz="2400">
                <a:hlinkClick r:id="rId3"/>
              </a:rPr>
              <a:t>https://www.velo.ai/</a:t>
            </a:r>
            <a:endParaRPr lang="en-GB" sz="240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7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9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1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7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287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14C96E-8ECE-C437-3323-BDDF46B6A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EDAFFA2A-A5F5-9010-1025-1D7A33219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42E37-BE9F-EAF7-A9ED-3FC7DAD2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91325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מצלמה שנבחרה ואפשרויות נוספות</a:t>
            </a:r>
            <a:endParaRPr lang="en-GB" sz="40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15E891DB-AA3E-F8B2-9AD8-D57921F6B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D6579D8-5A2A-9FCB-D3FA-826145955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500925"/>
            <a:ext cx="8596668" cy="45404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מצלמת OAK-D </a:t>
            </a:r>
            <a:r>
              <a:rPr lang="he-IL" sz="2800" err="1">
                <a:cs typeface="Gisha"/>
              </a:rPr>
              <a:t>Lite</a:t>
            </a:r>
            <a:r>
              <a:rPr lang="he-IL" sz="2800">
                <a:cs typeface="Gisha"/>
              </a:rPr>
              <a:t>:</a:t>
            </a:r>
            <a:endParaRPr lang="en-US"/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בעלת יכולת הרצה של מודל ראייה ממוחשבת</a:t>
            </a:r>
            <a:endParaRPr lang="en-US" sz="2600">
              <a:cs typeface="Gisha"/>
            </a:endParaRPr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ספריית </a:t>
            </a:r>
            <a:r>
              <a:rPr lang="en-US" sz="2600">
                <a:cs typeface="Gisha"/>
              </a:rPr>
              <a:t>Python</a:t>
            </a:r>
            <a:r>
              <a:rPr lang="he-IL" sz="2600">
                <a:cs typeface="Gisha"/>
              </a:rPr>
              <a:t> לאינטגרציה עם כרטיסי בקרה</a:t>
            </a:r>
          </a:p>
          <a:p>
            <a:pPr lvl="1" algn="r" rtl="1">
              <a:buFont typeface="Courier New" charset="2"/>
              <a:buChar char="o"/>
            </a:pPr>
            <a:endParaRPr lang="he-IL" sz="2600">
              <a:cs typeface="Gisha"/>
            </a:endParaRP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אפשרויות חלופיות:</a:t>
            </a:r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מצלמה רגילה</a:t>
            </a:r>
            <a:endParaRPr lang="en-US" sz="2600">
              <a:cs typeface="Gisha"/>
            </a:endParaRPr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מצלמת טלפון נייד</a:t>
            </a:r>
            <a:endParaRPr lang="en-US" sz="2600">
              <a:cs typeface="Gisha"/>
            </a:endParaRPr>
          </a:p>
          <a:p>
            <a:pPr lvl="1" algn="r" rtl="1">
              <a:buFont typeface="Courier New" charset="2"/>
              <a:buChar char="o"/>
            </a:pPr>
            <a:r>
              <a:rPr lang="en-US" sz="2600">
                <a:cs typeface="Gisha"/>
              </a:rPr>
              <a:t>Lidar</a:t>
            </a:r>
            <a:endParaRPr lang="he-IL" sz="2600">
              <a:cs typeface="Gish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6FFC161F-F9CB-7C46-9136-03888F385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4" name="Picture 3" descr="A black rectangular object with holes&#10;&#10;AI-generated content may be incorrect.">
            <a:extLst>
              <a:ext uri="{FF2B5EF4-FFF2-40B4-BE49-F238E27FC236}">
                <a16:creationId xmlns:a16="http://schemas.microsoft.com/office/drawing/2014/main" id="{A83F0A2B-54F1-BDBE-03AA-32E4950138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061" y="1055262"/>
            <a:ext cx="1928075" cy="192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182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A01B52-0E55-FFF4-6B49-E4126E2F0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8708F7B-D769-0572-7FBC-0777C6C34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F07E4-38E8-EDC6-6F50-7A0FCBC4C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13834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כרטיס בקרה שנבחר ואפשרויות נוספות</a:t>
            </a:r>
            <a:endParaRPr lang="en-GB" sz="400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5D1A3594-D39C-20D6-7C75-95218A02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764F342-9019-998F-20E2-6BCEAEA4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23435"/>
            <a:ext cx="8596668" cy="46179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כרטיס – </a:t>
            </a:r>
            <a:r>
              <a:rPr lang="en-US" sz="2800">
                <a:cs typeface="Gisha"/>
              </a:rPr>
              <a:t>Raspberry Pi 4b</a:t>
            </a:r>
            <a:r>
              <a:rPr lang="he-IL" sz="2800">
                <a:cs typeface="Gisha"/>
              </a:rPr>
              <a:t>: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he-IL" sz="2600"/>
              <a:t>תואם להרצה של </a:t>
            </a:r>
            <a:r>
              <a:rPr lang="en-US" sz="2600"/>
              <a:t>Python</a:t>
            </a:r>
            <a:endParaRPr lang="he-IL" sz="2600"/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he-IL" sz="2600"/>
              <a:t>עלות יחסית קטנה בהשוואה לאפשרויות אחרות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endParaRPr lang="he-IL" sz="2600"/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אפשרויות חלופיות: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en-US" sz="2600"/>
              <a:t>Jetson Nano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en-US" sz="2600"/>
              <a:t>Raspberry Pi 5</a:t>
            </a:r>
            <a:endParaRPr lang="he-IL" sz="2600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DE56B79E-2E45-A457-762B-24B4B372F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4" name="Picture 3" descr="A close-up of a green circuit board&#10;&#10;AI-generated content may be incorrect.">
            <a:extLst>
              <a:ext uri="{FF2B5EF4-FFF2-40B4-BE49-F238E27FC236}">
                <a16:creationId xmlns:a16="http://schemas.microsoft.com/office/drawing/2014/main" id="{0807FCB4-9DB4-AA8B-886A-8A64C0ECB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550" y="1423434"/>
            <a:ext cx="1147682" cy="160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963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C296B4-2421-C255-EE4B-1FCC61363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CCD6610-7950-A6D3-ECBA-D5C04BC55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4990DA-4092-33B9-9EE5-090677F15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393032"/>
            <a:ext cx="9778413" cy="816864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מודל ראייה ממוחשבת שנבחר ואפשרויות נוספות</a:t>
            </a:r>
            <a:endParaRPr lang="en-GB" sz="400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6B6E5927-4A34-A057-CD18-1070D8E30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403F19D-1CC2-CEF6-DA89-51F00D7D7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250000"/>
            <a:ext cx="8596668" cy="521496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מודל ממשפחת YOLO: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he-IL" sz="2600">
                <a:cs typeface="Gisha"/>
              </a:rPr>
              <a:t>תמיכה של </a:t>
            </a:r>
            <a:r>
              <a:rPr lang="en-US" sz="2600">
                <a:cs typeface="Gisha"/>
              </a:rPr>
              <a:t>OAK-D Lite</a:t>
            </a:r>
            <a:r>
              <a:rPr lang="he-IL" sz="2600">
                <a:cs typeface="Gisha"/>
              </a:rPr>
              <a:t> במודלים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he-IL" sz="2600">
                <a:cs typeface="Gisha"/>
              </a:rPr>
              <a:t>גרסאות חדשות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>
                <a:cs typeface="Gisha"/>
              </a:rPr>
              <a:t>Python</a:t>
            </a:r>
            <a:endParaRPr lang="he-IL" sz="2600">
              <a:cs typeface="Gisha"/>
            </a:endParaRP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he-IL" sz="2600">
                <a:cs typeface="Gisha"/>
              </a:rPr>
              <a:t>גרסאות "קלות" שרצות מהר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he-IL" sz="2800">
              <a:cs typeface="Gisha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אפשרויות חלופיות: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 err="1">
                <a:cs typeface="Gisha"/>
              </a:rPr>
              <a:t>FastSAM</a:t>
            </a:r>
            <a:endParaRPr lang="en-US" sz="2600">
              <a:cs typeface="Gisha"/>
            </a:endParaRP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 err="1">
                <a:cs typeface="Gisha"/>
              </a:rPr>
              <a:t>MobileSAM</a:t>
            </a:r>
            <a:endParaRPr lang="he-IL" sz="2600">
              <a:cs typeface="Gisha"/>
            </a:endParaRP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>
                <a:cs typeface="Gisha"/>
              </a:rPr>
              <a:t>sam2</a:t>
            </a:r>
            <a:endParaRPr lang="he-IL" sz="2600">
              <a:cs typeface="Gish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51FE4C61-3B23-F975-50B4-73968DB62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 descr="A logo on a blue and pink background&#10;&#10;AI-generated content may be incorrect.">
            <a:extLst>
              <a:ext uri="{FF2B5EF4-FFF2-40B4-BE49-F238E27FC236}">
                <a16:creationId xmlns:a16="http://schemas.microsoft.com/office/drawing/2014/main" id="{BBD53C18-C20A-A3C4-4483-97B000DDA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2" y="1250000"/>
            <a:ext cx="2671579" cy="140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32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9716EB-FF39-2079-BB88-EEBBF6C74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610D17A-6FEB-7511-A0F0-8F870ACD6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93F21-7B69-FC12-80DD-5D7314558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44627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סקריפטים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1012F7C-5A98-C41F-86EF-FAEBCDFF7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568A0F53-5B57-59B1-A295-E7387EEC0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54227"/>
            <a:ext cx="8596668" cy="4587135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US" sz="2800"/>
              <a:t>downloader.py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2800"/>
              <a:t>train_yolo.py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GB" sz="2800"/>
              <a:t>convert_model_to_blob.py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GB" sz="2800"/>
              <a:t>deploy_model.py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3DA7AF6F-19D8-9631-200D-3FBF54481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46059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Application>Microsoft Office PowerPoint</Application>
  <PresentationFormat>Widescreen</PresentationFormat>
  <Slides>12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Facet</vt:lpstr>
      <vt:lpstr>מובילאיי לאופניים</vt:lpstr>
      <vt:lpstr>סקירת הבעיה ומטרת הפרויקט</vt:lpstr>
      <vt:lpstr>PowerPoint Presentation</vt:lpstr>
      <vt:lpstr>PowerPoint Presentation</vt:lpstr>
      <vt:lpstr>אזכור של פיתוח דומה</vt:lpstr>
      <vt:lpstr>מצלמה שנבחרה ואפשרויות נוספות</vt:lpstr>
      <vt:lpstr>כרטיס בקרה שנבחר ואפשרויות נוספות</vt:lpstr>
      <vt:lpstr>מודל ראייה ממוחשבת שנבחר ואפשרויות נוספות</vt:lpstr>
      <vt:lpstr>סקריפטים</vt:lpstr>
      <vt:lpstr>מה נעשה עד כה</vt:lpstr>
      <vt:lpstr>מה יש עוד לעשות</vt:lpstr>
      <vt:lpstr>תודה על ההקשבה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Ron Lebedinsky</dc:creator>
  <cp:revision>1</cp:revision>
  <dcterms:created xsi:type="dcterms:W3CDTF">2025-03-15T13:49:00Z</dcterms:created>
  <dcterms:modified xsi:type="dcterms:W3CDTF">2025-03-20T12:41:30Z</dcterms:modified>
</cp:coreProperties>
</file>

<file path=docProps/thumbnail.jpeg>
</file>